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7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C9844-5BF5-4CCC-903E-B6876369949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A554EDB-E393-47B3-8A85-BC95E831FF05}">
      <dgm:prSet phldrT="[Текст]" custT="1"/>
      <dgm:spPr/>
      <dgm:t>
        <a:bodyPr/>
        <a:lstStyle/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r>
            <a:rPr lang="ru-RU" sz="1200" b="1" dirty="0" smtClean="0"/>
            <a:t>Уникальные</a:t>
          </a:r>
        </a:p>
        <a:p>
          <a:r>
            <a:rPr lang="ru-RU" sz="1200" b="1" dirty="0" smtClean="0"/>
            <a:t> решения для бизнеса</a:t>
          </a:r>
          <a:endParaRPr lang="ru-RU" sz="1200" b="1" dirty="0"/>
        </a:p>
      </dgm:t>
    </dgm:pt>
    <dgm:pt modelId="{916EE915-A870-401D-9F28-6CD0F41FDCD7}" type="parTrans" cxnId="{48A368D4-CAEB-49DC-A366-2C9019C24EC1}">
      <dgm:prSet/>
      <dgm:spPr/>
      <dgm:t>
        <a:bodyPr/>
        <a:lstStyle/>
        <a:p>
          <a:endParaRPr lang="ru-RU"/>
        </a:p>
      </dgm:t>
    </dgm:pt>
    <dgm:pt modelId="{8E465052-5AF7-472F-8272-A6E0DF02820C}" type="sibTrans" cxnId="{48A368D4-CAEB-49DC-A366-2C9019C24EC1}">
      <dgm:prSet/>
      <dgm:spPr/>
      <dgm:t>
        <a:bodyPr/>
        <a:lstStyle/>
        <a:p>
          <a:endParaRPr lang="ru-RU"/>
        </a:p>
      </dgm:t>
    </dgm:pt>
    <dgm:pt modelId="{4F5DFE7A-62A5-4960-9D1C-24E8F2FA3964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/>
            <a:t>Профессиональные эксперты со всего мира</a:t>
          </a:r>
          <a:endParaRPr lang="ru-RU" sz="1200" b="1" dirty="0"/>
        </a:p>
      </dgm:t>
    </dgm:pt>
    <dgm:pt modelId="{A5BCEF2E-F843-4BA9-99A4-3B29555E5BAD}" type="parTrans" cxnId="{E7B053A4-AE3D-4575-99EB-317DC0A0E29C}">
      <dgm:prSet/>
      <dgm:spPr/>
      <dgm:t>
        <a:bodyPr/>
        <a:lstStyle/>
        <a:p>
          <a:endParaRPr lang="ru-RU"/>
        </a:p>
      </dgm:t>
    </dgm:pt>
    <dgm:pt modelId="{A4AA8924-D473-455E-B6CB-C99B084BCFA8}" type="sibTrans" cxnId="{E7B053A4-AE3D-4575-99EB-317DC0A0E29C}">
      <dgm:prSet/>
      <dgm:spPr/>
      <dgm:t>
        <a:bodyPr/>
        <a:lstStyle/>
        <a:p>
          <a:endParaRPr lang="ru-RU"/>
        </a:p>
      </dgm:t>
    </dgm:pt>
    <dgm:pt modelId="{5BCEA993-B1B1-43C3-B93A-24D6F88F419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b="1" dirty="0" smtClean="0"/>
            <a:t>Множество амбициозных бизнес-задач</a:t>
          </a:r>
          <a:endParaRPr lang="ru-RU" sz="1400" b="1" dirty="0"/>
        </a:p>
      </dgm:t>
    </dgm:pt>
    <dgm:pt modelId="{F7CB293C-6FB8-4F03-8535-DFF2CB9601B4}" type="parTrans" cxnId="{F2392F68-19BC-447D-8C1F-4174BE8FEE08}">
      <dgm:prSet/>
      <dgm:spPr/>
      <dgm:t>
        <a:bodyPr/>
        <a:lstStyle/>
        <a:p>
          <a:endParaRPr lang="ru-RU"/>
        </a:p>
      </dgm:t>
    </dgm:pt>
    <dgm:pt modelId="{8A118D2A-5458-4E78-B8AC-7B88AE8A7627}" type="sibTrans" cxnId="{F2392F68-19BC-447D-8C1F-4174BE8FEE08}">
      <dgm:prSet/>
      <dgm:spPr/>
      <dgm:t>
        <a:bodyPr/>
        <a:lstStyle/>
        <a:p>
          <a:endParaRPr lang="ru-RU"/>
        </a:p>
      </dgm:t>
    </dgm:pt>
    <dgm:pt modelId="{91EB2C16-A3E8-46B8-8480-5765257614AA}" type="pres">
      <dgm:prSet presAssocID="{507C9844-5BF5-4CCC-903E-B68763699494}" presName="Name0" presStyleCnt="0">
        <dgm:presLayoutVars>
          <dgm:dir/>
          <dgm:animLvl val="lvl"/>
          <dgm:resizeHandles val="exact"/>
        </dgm:presLayoutVars>
      </dgm:prSet>
      <dgm:spPr/>
    </dgm:pt>
    <dgm:pt modelId="{19BB46DA-4764-4FFA-9058-38AD8D5C43F5}" type="pres">
      <dgm:prSet presAssocID="{7A554EDB-E393-47B3-8A85-BC95E831FF05}" presName="Name8" presStyleCnt="0"/>
      <dgm:spPr/>
    </dgm:pt>
    <dgm:pt modelId="{30B14EF8-8CAC-4F8D-B3A8-C837DA31F317}" type="pres">
      <dgm:prSet presAssocID="{7A554EDB-E393-47B3-8A85-BC95E831FF05}" presName="level" presStyleLbl="node1" presStyleIdx="0" presStyleCnt="3" custScaleX="1049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5C5A5-A726-4C43-827F-B8DA472BCB75}" type="pres">
      <dgm:prSet presAssocID="{7A554EDB-E393-47B3-8A85-BC95E831FF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9D849-32BC-45DD-AE39-8BA445ADBE50}" type="pres">
      <dgm:prSet presAssocID="{4F5DFE7A-62A5-4960-9D1C-24E8F2FA3964}" presName="Name8" presStyleCnt="0"/>
      <dgm:spPr/>
    </dgm:pt>
    <dgm:pt modelId="{F6FFFC2B-589B-462E-AB1F-34F7322108DF}" type="pres">
      <dgm:prSet presAssocID="{4F5DFE7A-62A5-4960-9D1C-24E8F2FA396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AB36D-2A71-49EE-9513-6E2B2E6DE34A}" type="pres">
      <dgm:prSet presAssocID="{4F5DFE7A-62A5-4960-9D1C-24E8F2FA39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AB118-6473-4F8F-8BB4-92B90959B608}" type="pres">
      <dgm:prSet presAssocID="{5BCEA993-B1B1-43C3-B93A-24D6F88F4199}" presName="Name8" presStyleCnt="0"/>
      <dgm:spPr/>
    </dgm:pt>
    <dgm:pt modelId="{8BE1F6BE-5AC5-44A7-A296-3DF7C85E14B1}" type="pres">
      <dgm:prSet presAssocID="{5BCEA993-B1B1-43C3-B93A-24D6F88F4199}" presName="level" presStyleLbl="node1" presStyleIdx="2" presStyleCnt="3" custLinFactNeighborY="-10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5A0C8-3A50-4FE4-84BA-73F698BCD2D6}" type="pres">
      <dgm:prSet presAssocID="{5BCEA993-B1B1-43C3-B93A-24D6F88F41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D405AE-DC5E-4A1B-BC80-52CB4801D8EF}" type="presOf" srcId="{7A554EDB-E393-47B3-8A85-BC95E831FF05}" destId="{9015C5A5-A726-4C43-827F-B8DA472BCB75}" srcOrd="1" destOrd="0" presId="urn:microsoft.com/office/officeart/2005/8/layout/pyramid1"/>
    <dgm:cxn modelId="{E7B053A4-AE3D-4575-99EB-317DC0A0E29C}" srcId="{507C9844-5BF5-4CCC-903E-B68763699494}" destId="{4F5DFE7A-62A5-4960-9D1C-24E8F2FA3964}" srcOrd="1" destOrd="0" parTransId="{A5BCEF2E-F843-4BA9-99A4-3B29555E5BAD}" sibTransId="{A4AA8924-D473-455E-B6CB-C99B084BCFA8}"/>
    <dgm:cxn modelId="{F2392F68-19BC-447D-8C1F-4174BE8FEE08}" srcId="{507C9844-5BF5-4CCC-903E-B68763699494}" destId="{5BCEA993-B1B1-43C3-B93A-24D6F88F4199}" srcOrd="2" destOrd="0" parTransId="{F7CB293C-6FB8-4F03-8535-DFF2CB9601B4}" sibTransId="{8A118D2A-5458-4E78-B8AC-7B88AE8A7627}"/>
    <dgm:cxn modelId="{0257911D-4F7A-41D7-A91B-F141F68A4E0D}" type="presOf" srcId="{5BCEA993-B1B1-43C3-B93A-24D6F88F4199}" destId="{45E5A0C8-3A50-4FE4-84BA-73F698BCD2D6}" srcOrd="1" destOrd="0" presId="urn:microsoft.com/office/officeart/2005/8/layout/pyramid1"/>
    <dgm:cxn modelId="{ECBB34F3-73C3-4686-8F64-E69085610152}" type="presOf" srcId="{5BCEA993-B1B1-43C3-B93A-24D6F88F4199}" destId="{8BE1F6BE-5AC5-44A7-A296-3DF7C85E14B1}" srcOrd="0" destOrd="0" presId="urn:microsoft.com/office/officeart/2005/8/layout/pyramid1"/>
    <dgm:cxn modelId="{C35B45A5-C4D7-49ED-ACE2-396BAD2199D3}" type="presOf" srcId="{507C9844-5BF5-4CCC-903E-B68763699494}" destId="{91EB2C16-A3E8-46B8-8480-5765257614AA}" srcOrd="0" destOrd="0" presId="urn:microsoft.com/office/officeart/2005/8/layout/pyramid1"/>
    <dgm:cxn modelId="{FAAC550D-8D56-400E-A812-1B966BD16355}" type="presOf" srcId="{4F5DFE7A-62A5-4960-9D1C-24E8F2FA3964}" destId="{19DAB36D-2A71-49EE-9513-6E2B2E6DE34A}" srcOrd="1" destOrd="0" presId="urn:microsoft.com/office/officeart/2005/8/layout/pyramid1"/>
    <dgm:cxn modelId="{3D8601A3-A463-478B-8D1A-61955BDAD451}" type="presOf" srcId="{7A554EDB-E393-47B3-8A85-BC95E831FF05}" destId="{30B14EF8-8CAC-4F8D-B3A8-C837DA31F317}" srcOrd="0" destOrd="0" presId="urn:microsoft.com/office/officeart/2005/8/layout/pyramid1"/>
    <dgm:cxn modelId="{48A368D4-CAEB-49DC-A366-2C9019C24EC1}" srcId="{507C9844-5BF5-4CCC-903E-B68763699494}" destId="{7A554EDB-E393-47B3-8A85-BC95E831FF05}" srcOrd="0" destOrd="0" parTransId="{916EE915-A870-401D-9F28-6CD0F41FDCD7}" sibTransId="{8E465052-5AF7-472F-8272-A6E0DF02820C}"/>
    <dgm:cxn modelId="{D4BF034C-6F30-4238-86E8-12280699CA1C}" type="presOf" srcId="{4F5DFE7A-62A5-4960-9D1C-24E8F2FA3964}" destId="{F6FFFC2B-589B-462E-AB1F-34F7322108DF}" srcOrd="0" destOrd="0" presId="urn:microsoft.com/office/officeart/2005/8/layout/pyramid1"/>
    <dgm:cxn modelId="{2444A829-E3EA-4C5C-9296-98DB3C6FB7C2}" type="presParOf" srcId="{91EB2C16-A3E8-46B8-8480-5765257614AA}" destId="{19BB46DA-4764-4FFA-9058-38AD8D5C43F5}" srcOrd="0" destOrd="0" presId="urn:microsoft.com/office/officeart/2005/8/layout/pyramid1"/>
    <dgm:cxn modelId="{5F34B663-D023-4AC3-A491-7D7BDB71CE72}" type="presParOf" srcId="{19BB46DA-4764-4FFA-9058-38AD8D5C43F5}" destId="{30B14EF8-8CAC-4F8D-B3A8-C837DA31F317}" srcOrd="0" destOrd="0" presId="urn:microsoft.com/office/officeart/2005/8/layout/pyramid1"/>
    <dgm:cxn modelId="{E6598D20-08E0-4908-861E-B9347D4B15A1}" type="presParOf" srcId="{19BB46DA-4764-4FFA-9058-38AD8D5C43F5}" destId="{9015C5A5-A726-4C43-827F-B8DA472BCB75}" srcOrd="1" destOrd="0" presId="urn:microsoft.com/office/officeart/2005/8/layout/pyramid1"/>
    <dgm:cxn modelId="{F9DEA1D9-7C5B-4457-9844-E9D4447A6BAF}" type="presParOf" srcId="{91EB2C16-A3E8-46B8-8480-5765257614AA}" destId="{9779D849-32BC-45DD-AE39-8BA445ADBE50}" srcOrd="1" destOrd="0" presId="urn:microsoft.com/office/officeart/2005/8/layout/pyramid1"/>
    <dgm:cxn modelId="{479BAD64-66EF-4343-8343-7D18A1B9C161}" type="presParOf" srcId="{9779D849-32BC-45DD-AE39-8BA445ADBE50}" destId="{F6FFFC2B-589B-462E-AB1F-34F7322108DF}" srcOrd="0" destOrd="0" presId="urn:microsoft.com/office/officeart/2005/8/layout/pyramid1"/>
    <dgm:cxn modelId="{48AEF8D1-E1B4-472A-AA11-60213282AA47}" type="presParOf" srcId="{9779D849-32BC-45DD-AE39-8BA445ADBE50}" destId="{19DAB36D-2A71-49EE-9513-6E2B2E6DE34A}" srcOrd="1" destOrd="0" presId="urn:microsoft.com/office/officeart/2005/8/layout/pyramid1"/>
    <dgm:cxn modelId="{47B71E14-351E-4AC6-8678-4386923C91D2}" type="presParOf" srcId="{91EB2C16-A3E8-46B8-8480-5765257614AA}" destId="{D0EAB118-6473-4F8F-8BB4-92B90959B608}" srcOrd="2" destOrd="0" presId="urn:microsoft.com/office/officeart/2005/8/layout/pyramid1"/>
    <dgm:cxn modelId="{B1BAA878-1A2A-46B0-AEE4-CE3CC8B82B2B}" type="presParOf" srcId="{D0EAB118-6473-4F8F-8BB4-92B90959B608}" destId="{8BE1F6BE-5AC5-44A7-A296-3DF7C85E14B1}" srcOrd="0" destOrd="0" presId="urn:microsoft.com/office/officeart/2005/8/layout/pyramid1"/>
    <dgm:cxn modelId="{5179BAC9-8156-48A1-B146-71A9D9321E84}" type="presParOf" srcId="{D0EAB118-6473-4F8F-8BB4-92B90959B608}" destId="{45E5A0C8-3A50-4FE4-84BA-73F698BCD2D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FC661B-DAF8-4E72-9662-DDED15B794EB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787C7EF-AEE8-4671-819D-808ADE3F867D}">
      <dgm:prSet phldrT="[Текст]" custT="1"/>
      <dgm:spPr/>
      <dgm:t>
        <a:bodyPr/>
        <a:lstStyle/>
        <a:p>
          <a:r>
            <a:rPr lang="ru-RU" sz="1200" b="1" dirty="0" smtClean="0"/>
            <a:t>Клиент представляет стратегические цели бизнеса </a:t>
          </a:r>
          <a:endParaRPr lang="ru-RU" sz="1200" b="1" dirty="0"/>
        </a:p>
      </dgm:t>
    </dgm:pt>
    <dgm:pt modelId="{7DC138BA-8BD5-40D8-8F87-B541F63672F4}" type="parTrans" cxnId="{5B06CA06-3C72-4F12-9BE3-13CE24727657}">
      <dgm:prSet/>
      <dgm:spPr/>
      <dgm:t>
        <a:bodyPr/>
        <a:lstStyle/>
        <a:p>
          <a:endParaRPr lang="ru-RU"/>
        </a:p>
      </dgm:t>
    </dgm:pt>
    <dgm:pt modelId="{60AE1C70-4745-4495-A760-CFDCCDD251AC}" type="sibTrans" cxnId="{5B06CA06-3C72-4F12-9BE3-13CE24727657}">
      <dgm:prSet/>
      <dgm:spPr/>
      <dgm:t>
        <a:bodyPr/>
        <a:lstStyle/>
        <a:p>
          <a:endParaRPr lang="ru-RU"/>
        </a:p>
      </dgm:t>
    </dgm:pt>
    <dgm:pt modelId="{F7E417D9-A706-4450-BF21-43B6AA5CC1B9}">
      <dgm:prSet phldrT="[Текст]" custT="1"/>
      <dgm:spPr/>
      <dgm:t>
        <a:bodyPr/>
        <a:lstStyle/>
        <a:p>
          <a:r>
            <a:rPr lang="ru-RU" sz="1100" b="1" dirty="0" smtClean="0"/>
            <a:t>Все предложения проходят </a:t>
          </a:r>
          <a:r>
            <a:rPr lang="ru-RU" sz="1100" b="1" dirty="0" err="1" smtClean="0"/>
            <a:t>модерацию</a:t>
          </a:r>
          <a:r>
            <a:rPr lang="ru-RU" sz="1100" b="1" dirty="0" smtClean="0"/>
            <a:t> на сайте</a:t>
          </a:r>
          <a:endParaRPr lang="ru-RU" sz="1100" b="1" dirty="0"/>
        </a:p>
      </dgm:t>
    </dgm:pt>
    <dgm:pt modelId="{01402CB9-7466-4695-B83C-B519D074EEF2}" type="parTrans" cxnId="{1AAFBA4E-5726-415E-A95A-564C0063B913}">
      <dgm:prSet/>
      <dgm:spPr/>
      <dgm:t>
        <a:bodyPr/>
        <a:lstStyle/>
        <a:p>
          <a:endParaRPr lang="ru-RU"/>
        </a:p>
      </dgm:t>
    </dgm:pt>
    <dgm:pt modelId="{EF5608DA-E91A-40B6-AAC7-27E38376CECC}" type="sibTrans" cxnId="{1AAFBA4E-5726-415E-A95A-564C0063B913}">
      <dgm:prSet/>
      <dgm:spPr/>
      <dgm:t>
        <a:bodyPr/>
        <a:lstStyle/>
        <a:p>
          <a:endParaRPr lang="ru-RU"/>
        </a:p>
      </dgm:t>
    </dgm:pt>
    <dgm:pt modelId="{67CF3593-6221-40F0-A0D6-071F0F59903E}">
      <dgm:prSet phldrT="[Текст]" custT="1"/>
      <dgm:spPr/>
      <dgm:t>
        <a:bodyPr/>
        <a:lstStyle/>
        <a:p>
          <a:r>
            <a:rPr lang="ru-RU" sz="1100" b="1" dirty="0" smtClean="0"/>
            <a:t>Клиент выбирает наиболее жизнеспособные решения</a:t>
          </a:r>
          <a:endParaRPr lang="ru-RU" sz="1100" b="1" dirty="0"/>
        </a:p>
      </dgm:t>
    </dgm:pt>
    <dgm:pt modelId="{D2DBCD9A-CDAA-4C3E-A6CE-BC1E7F60071C}" type="parTrans" cxnId="{087C94D8-76B6-4598-8A49-1CF4D69C334C}">
      <dgm:prSet/>
      <dgm:spPr/>
      <dgm:t>
        <a:bodyPr/>
        <a:lstStyle/>
        <a:p>
          <a:endParaRPr lang="ru-RU"/>
        </a:p>
      </dgm:t>
    </dgm:pt>
    <dgm:pt modelId="{3B0ECE31-A4CA-4390-B4C0-294077DBA41B}" type="sibTrans" cxnId="{087C94D8-76B6-4598-8A49-1CF4D69C334C}">
      <dgm:prSet/>
      <dgm:spPr/>
      <dgm:t>
        <a:bodyPr/>
        <a:lstStyle/>
        <a:p>
          <a:endParaRPr lang="ru-RU"/>
        </a:p>
      </dgm:t>
    </dgm:pt>
    <dgm:pt modelId="{13496077-A291-42AC-A611-1923219F1A07}">
      <dgm:prSet phldrT="[Текст]"/>
      <dgm:spPr/>
      <dgm:t>
        <a:bodyPr/>
        <a:lstStyle/>
        <a:p>
          <a:r>
            <a:rPr lang="ru-RU" b="1" dirty="0" smtClean="0"/>
            <a:t>Клиент реализует наилучшее решение  </a:t>
          </a:r>
          <a:endParaRPr lang="ru-RU" b="1" dirty="0"/>
        </a:p>
      </dgm:t>
    </dgm:pt>
    <dgm:pt modelId="{56F4C546-F65A-467A-ABCC-F3CF2804A4A5}" type="parTrans" cxnId="{C9A03E41-BCCC-4729-9494-DA4C4D0A1ED1}">
      <dgm:prSet/>
      <dgm:spPr/>
      <dgm:t>
        <a:bodyPr/>
        <a:lstStyle/>
        <a:p>
          <a:endParaRPr lang="ru-RU"/>
        </a:p>
      </dgm:t>
    </dgm:pt>
    <dgm:pt modelId="{3C395208-4E97-4583-B2C0-E97C1E9111C2}" type="sibTrans" cxnId="{C9A03E41-BCCC-4729-9494-DA4C4D0A1ED1}">
      <dgm:prSet/>
      <dgm:spPr/>
      <dgm:t>
        <a:bodyPr/>
        <a:lstStyle/>
        <a:p>
          <a:endParaRPr lang="ru-RU"/>
        </a:p>
      </dgm:t>
    </dgm:pt>
    <dgm:pt modelId="{FF2236FF-6F6D-470B-9469-D778E17ADADF}">
      <dgm:prSet phldrT="[Текст]" custT="1"/>
      <dgm:spPr/>
      <dgm:t>
        <a:bodyPr/>
        <a:lstStyle/>
        <a:p>
          <a:r>
            <a:rPr lang="ru-RU" sz="1200" b="1" dirty="0" smtClean="0"/>
            <a:t>Эксперты на сайте предлагают решения</a:t>
          </a:r>
          <a:endParaRPr lang="ru-RU" sz="1200" b="1" dirty="0"/>
        </a:p>
      </dgm:t>
    </dgm:pt>
    <dgm:pt modelId="{94DEBEB7-1919-4DF7-9246-AFDE1D42B0EC}" type="parTrans" cxnId="{D7C43DA9-B020-45AE-A7C0-7BC807A61917}">
      <dgm:prSet/>
      <dgm:spPr/>
      <dgm:t>
        <a:bodyPr/>
        <a:lstStyle/>
        <a:p>
          <a:endParaRPr lang="ru-RU"/>
        </a:p>
      </dgm:t>
    </dgm:pt>
    <dgm:pt modelId="{E0D54B59-1427-4D93-87D0-F3F51CEE294D}" type="sibTrans" cxnId="{D7C43DA9-B020-45AE-A7C0-7BC807A61917}">
      <dgm:prSet/>
      <dgm:spPr/>
      <dgm:t>
        <a:bodyPr/>
        <a:lstStyle/>
        <a:p>
          <a:endParaRPr lang="ru-RU"/>
        </a:p>
      </dgm:t>
    </dgm:pt>
    <dgm:pt modelId="{6B157F4D-6FCF-474B-B8F1-C9324EE5EAA0}">
      <dgm:prSet custT="1"/>
      <dgm:spPr/>
      <dgm:t>
        <a:bodyPr/>
        <a:lstStyle/>
        <a:p>
          <a:r>
            <a:rPr lang="ru-RU" sz="1200" b="1" dirty="0" smtClean="0"/>
            <a:t>Мы анализируем бизнес клиента</a:t>
          </a:r>
          <a:endParaRPr lang="ru-RU" sz="1200" b="1" dirty="0"/>
        </a:p>
      </dgm:t>
    </dgm:pt>
    <dgm:pt modelId="{79BD8C32-A488-44E4-98A4-7A47FF085203}" type="parTrans" cxnId="{BC340082-6841-4583-AED6-0250724E0868}">
      <dgm:prSet/>
      <dgm:spPr/>
      <dgm:t>
        <a:bodyPr/>
        <a:lstStyle/>
        <a:p>
          <a:endParaRPr lang="ru-RU"/>
        </a:p>
      </dgm:t>
    </dgm:pt>
    <dgm:pt modelId="{1D9FA14F-AE1B-4BF8-857D-892F3610E904}" type="sibTrans" cxnId="{BC340082-6841-4583-AED6-0250724E0868}">
      <dgm:prSet/>
      <dgm:spPr/>
      <dgm:t>
        <a:bodyPr/>
        <a:lstStyle/>
        <a:p>
          <a:endParaRPr lang="ru-RU"/>
        </a:p>
      </dgm:t>
    </dgm:pt>
    <dgm:pt modelId="{BE9725F1-6B7D-40F4-B12B-3E62043126D2}">
      <dgm:prSet custT="1"/>
      <dgm:spPr/>
      <dgm:t>
        <a:bodyPr/>
        <a:lstStyle/>
        <a:p>
          <a:r>
            <a:rPr lang="ru-RU" sz="1200" b="1" dirty="0" smtClean="0"/>
            <a:t>Мы выявляем нерешённые задачи</a:t>
          </a:r>
          <a:endParaRPr lang="ru-RU" sz="1200" b="1" dirty="0"/>
        </a:p>
      </dgm:t>
    </dgm:pt>
    <dgm:pt modelId="{01E2F786-B290-49EE-A159-DCD00AE01523}" type="parTrans" cxnId="{8335E8A7-FA91-497A-BB4F-38EC0F652FF3}">
      <dgm:prSet/>
      <dgm:spPr/>
      <dgm:t>
        <a:bodyPr/>
        <a:lstStyle/>
        <a:p>
          <a:endParaRPr lang="ru-RU"/>
        </a:p>
      </dgm:t>
    </dgm:pt>
    <dgm:pt modelId="{FA3CAF4E-4E28-4065-A6FF-4DACDF59EF5D}" type="sibTrans" cxnId="{8335E8A7-FA91-497A-BB4F-38EC0F652FF3}">
      <dgm:prSet/>
      <dgm:spPr/>
      <dgm:t>
        <a:bodyPr/>
        <a:lstStyle/>
        <a:p>
          <a:endParaRPr lang="ru-RU"/>
        </a:p>
      </dgm:t>
    </dgm:pt>
    <dgm:pt modelId="{3B06017E-0DC4-4DF2-A55D-E271AE60C2BC}" type="pres">
      <dgm:prSet presAssocID="{A8FC661B-DAF8-4E72-9662-DDED15B794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1DCC7E-6B16-475E-ADD5-BA02823F329F}" type="pres">
      <dgm:prSet presAssocID="{A8FC661B-DAF8-4E72-9662-DDED15B794EB}" presName="cycle" presStyleCnt="0"/>
      <dgm:spPr/>
    </dgm:pt>
    <dgm:pt modelId="{36B2EFBD-BD74-4D6B-AEF7-419F5DF8E128}" type="pres">
      <dgm:prSet presAssocID="{6787C7EF-AEE8-4671-819D-808ADE3F867D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AAEF4-E5AC-4E90-9053-A47A4E9633E9}" type="pres">
      <dgm:prSet presAssocID="{60AE1C70-4745-4495-A760-CFDCCDD251AC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B2B62A3-46E5-4EC5-9403-5656BD3DA8CF}" type="pres">
      <dgm:prSet presAssocID="{BE9725F1-6B7D-40F4-B12B-3E62043126D2}" presName="nodeFollowingNodes" presStyleLbl="node1" presStyleIdx="1" presStyleCnt="7" custRadScaleRad="93658" custRadScaleInc="111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757A3-5E30-44C4-B9C4-414B532EA1B2}" type="pres">
      <dgm:prSet presAssocID="{6B157F4D-6FCF-474B-B8F1-C9324EE5EAA0}" presName="nodeFollowingNodes" presStyleLbl="node1" presStyleIdx="2" presStyleCnt="7" custRadScaleRad="99217" custRadScaleInc="-11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2E6F4-3D83-4D8E-BF67-93425520042A}" type="pres">
      <dgm:prSet presAssocID="{FF2236FF-6F6D-470B-9469-D778E17ADADF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1B8DB-227F-465C-9DD7-AC4604E51073}" type="pres">
      <dgm:prSet presAssocID="{F7E417D9-A706-4450-BF21-43B6AA5CC1B9}" presName="nodeFollowingNodes" presStyleLbl="node1" presStyleIdx="4" presStyleCnt="7" custRadScaleRad="100952" custRadScaleInc="-3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26631-EFBF-4216-8D78-3B8F6691F67C}" type="pres">
      <dgm:prSet presAssocID="{67CF3593-6221-40F0-A0D6-071F0F59903E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897CD-A51E-4D56-8747-220AFC07DEF5}" type="pres">
      <dgm:prSet presAssocID="{13496077-A291-42AC-A611-1923219F1A07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57CD6B-ADF1-4822-9293-2A6DB56F40F7}" type="presOf" srcId="{BE9725F1-6B7D-40F4-B12B-3E62043126D2}" destId="{3B2B62A3-46E5-4EC5-9403-5656BD3DA8CF}" srcOrd="0" destOrd="0" presId="urn:microsoft.com/office/officeart/2005/8/layout/cycle3"/>
    <dgm:cxn modelId="{C9A03E41-BCCC-4729-9494-DA4C4D0A1ED1}" srcId="{A8FC661B-DAF8-4E72-9662-DDED15B794EB}" destId="{13496077-A291-42AC-A611-1923219F1A07}" srcOrd="6" destOrd="0" parTransId="{56F4C546-F65A-467A-ABCC-F3CF2804A4A5}" sibTransId="{3C395208-4E97-4583-B2C0-E97C1E9111C2}"/>
    <dgm:cxn modelId="{087C94D8-76B6-4598-8A49-1CF4D69C334C}" srcId="{A8FC661B-DAF8-4E72-9662-DDED15B794EB}" destId="{67CF3593-6221-40F0-A0D6-071F0F59903E}" srcOrd="5" destOrd="0" parTransId="{D2DBCD9A-CDAA-4C3E-A6CE-BC1E7F60071C}" sibTransId="{3B0ECE31-A4CA-4390-B4C0-294077DBA41B}"/>
    <dgm:cxn modelId="{36423C7F-E942-41EF-94BB-40DE8AB76961}" type="presOf" srcId="{60AE1C70-4745-4495-A760-CFDCCDD251AC}" destId="{B35AAEF4-E5AC-4E90-9053-A47A4E9633E9}" srcOrd="0" destOrd="0" presId="urn:microsoft.com/office/officeart/2005/8/layout/cycle3"/>
    <dgm:cxn modelId="{D7C43DA9-B020-45AE-A7C0-7BC807A61917}" srcId="{A8FC661B-DAF8-4E72-9662-DDED15B794EB}" destId="{FF2236FF-6F6D-470B-9469-D778E17ADADF}" srcOrd="3" destOrd="0" parTransId="{94DEBEB7-1919-4DF7-9246-AFDE1D42B0EC}" sibTransId="{E0D54B59-1427-4D93-87D0-F3F51CEE294D}"/>
    <dgm:cxn modelId="{080FD6BE-4C9C-454D-888D-620009EAF921}" type="presOf" srcId="{F7E417D9-A706-4450-BF21-43B6AA5CC1B9}" destId="{E321B8DB-227F-465C-9DD7-AC4604E51073}" srcOrd="0" destOrd="0" presId="urn:microsoft.com/office/officeart/2005/8/layout/cycle3"/>
    <dgm:cxn modelId="{5B06CA06-3C72-4F12-9BE3-13CE24727657}" srcId="{A8FC661B-DAF8-4E72-9662-DDED15B794EB}" destId="{6787C7EF-AEE8-4671-819D-808ADE3F867D}" srcOrd="0" destOrd="0" parTransId="{7DC138BA-8BD5-40D8-8F87-B541F63672F4}" sibTransId="{60AE1C70-4745-4495-A760-CFDCCDD251AC}"/>
    <dgm:cxn modelId="{59BC9BF8-7F21-4406-A3FC-0711B40EBEF8}" type="presOf" srcId="{6B157F4D-6FCF-474B-B8F1-C9324EE5EAA0}" destId="{5A5757A3-5E30-44C4-B9C4-414B532EA1B2}" srcOrd="0" destOrd="0" presId="urn:microsoft.com/office/officeart/2005/8/layout/cycle3"/>
    <dgm:cxn modelId="{D10FA3C6-8DC7-4F88-AA1E-F1BB9C449A63}" type="presOf" srcId="{13496077-A291-42AC-A611-1923219F1A07}" destId="{EA9897CD-A51E-4D56-8747-220AFC07DEF5}" srcOrd="0" destOrd="0" presId="urn:microsoft.com/office/officeart/2005/8/layout/cycle3"/>
    <dgm:cxn modelId="{7CC6B317-F11D-449B-9651-41E41E16544C}" type="presOf" srcId="{A8FC661B-DAF8-4E72-9662-DDED15B794EB}" destId="{3B06017E-0DC4-4DF2-A55D-E271AE60C2BC}" srcOrd="0" destOrd="0" presId="urn:microsoft.com/office/officeart/2005/8/layout/cycle3"/>
    <dgm:cxn modelId="{026CCF6D-348A-456D-974E-37E7793575FB}" type="presOf" srcId="{FF2236FF-6F6D-470B-9469-D778E17ADADF}" destId="{D2F2E6F4-3D83-4D8E-BF67-93425520042A}" srcOrd="0" destOrd="0" presId="urn:microsoft.com/office/officeart/2005/8/layout/cycle3"/>
    <dgm:cxn modelId="{1AAFBA4E-5726-415E-A95A-564C0063B913}" srcId="{A8FC661B-DAF8-4E72-9662-DDED15B794EB}" destId="{F7E417D9-A706-4450-BF21-43B6AA5CC1B9}" srcOrd="4" destOrd="0" parTransId="{01402CB9-7466-4695-B83C-B519D074EEF2}" sibTransId="{EF5608DA-E91A-40B6-AAC7-27E38376CECC}"/>
    <dgm:cxn modelId="{8335E8A7-FA91-497A-BB4F-38EC0F652FF3}" srcId="{A8FC661B-DAF8-4E72-9662-DDED15B794EB}" destId="{BE9725F1-6B7D-40F4-B12B-3E62043126D2}" srcOrd="1" destOrd="0" parTransId="{01E2F786-B290-49EE-A159-DCD00AE01523}" sibTransId="{FA3CAF4E-4E28-4065-A6FF-4DACDF59EF5D}"/>
    <dgm:cxn modelId="{90E52A8D-8BB2-4526-9D21-2BF0F112F071}" type="presOf" srcId="{6787C7EF-AEE8-4671-819D-808ADE3F867D}" destId="{36B2EFBD-BD74-4D6B-AEF7-419F5DF8E128}" srcOrd="0" destOrd="0" presId="urn:microsoft.com/office/officeart/2005/8/layout/cycle3"/>
    <dgm:cxn modelId="{B7CC7944-1DC3-4CD5-8495-1C6CC2921339}" type="presOf" srcId="{67CF3593-6221-40F0-A0D6-071F0F59903E}" destId="{D5C26631-EFBF-4216-8D78-3B8F6691F67C}" srcOrd="0" destOrd="0" presId="urn:microsoft.com/office/officeart/2005/8/layout/cycle3"/>
    <dgm:cxn modelId="{BC340082-6841-4583-AED6-0250724E0868}" srcId="{A8FC661B-DAF8-4E72-9662-DDED15B794EB}" destId="{6B157F4D-6FCF-474B-B8F1-C9324EE5EAA0}" srcOrd="2" destOrd="0" parTransId="{79BD8C32-A488-44E4-98A4-7A47FF085203}" sibTransId="{1D9FA14F-AE1B-4BF8-857D-892F3610E904}"/>
    <dgm:cxn modelId="{0C09C8E3-F715-4297-A4F1-8333B4097479}" type="presParOf" srcId="{3B06017E-0DC4-4DF2-A55D-E271AE60C2BC}" destId="{101DCC7E-6B16-475E-ADD5-BA02823F329F}" srcOrd="0" destOrd="0" presId="urn:microsoft.com/office/officeart/2005/8/layout/cycle3"/>
    <dgm:cxn modelId="{AFED268E-4C9A-423C-8F9D-32F63FEAEBFC}" type="presParOf" srcId="{101DCC7E-6B16-475E-ADD5-BA02823F329F}" destId="{36B2EFBD-BD74-4D6B-AEF7-419F5DF8E128}" srcOrd="0" destOrd="0" presId="urn:microsoft.com/office/officeart/2005/8/layout/cycle3"/>
    <dgm:cxn modelId="{22903D81-97FF-431E-985E-6CF8870F0A4E}" type="presParOf" srcId="{101DCC7E-6B16-475E-ADD5-BA02823F329F}" destId="{B35AAEF4-E5AC-4E90-9053-A47A4E9633E9}" srcOrd="1" destOrd="0" presId="urn:microsoft.com/office/officeart/2005/8/layout/cycle3"/>
    <dgm:cxn modelId="{86C040F0-252A-4017-8494-8561D061DFEA}" type="presParOf" srcId="{101DCC7E-6B16-475E-ADD5-BA02823F329F}" destId="{3B2B62A3-46E5-4EC5-9403-5656BD3DA8CF}" srcOrd="2" destOrd="0" presId="urn:microsoft.com/office/officeart/2005/8/layout/cycle3"/>
    <dgm:cxn modelId="{C86E4A3C-F8A8-48F0-A83D-1E9B5373095C}" type="presParOf" srcId="{101DCC7E-6B16-475E-ADD5-BA02823F329F}" destId="{5A5757A3-5E30-44C4-B9C4-414B532EA1B2}" srcOrd="3" destOrd="0" presId="urn:microsoft.com/office/officeart/2005/8/layout/cycle3"/>
    <dgm:cxn modelId="{C11DC29C-9D85-4E52-A44C-510849420E8F}" type="presParOf" srcId="{101DCC7E-6B16-475E-ADD5-BA02823F329F}" destId="{D2F2E6F4-3D83-4D8E-BF67-93425520042A}" srcOrd="4" destOrd="0" presId="urn:microsoft.com/office/officeart/2005/8/layout/cycle3"/>
    <dgm:cxn modelId="{292CA396-4E8A-477F-86FA-3CAAD1CFA727}" type="presParOf" srcId="{101DCC7E-6B16-475E-ADD5-BA02823F329F}" destId="{E321B8DB-227F-465C-9DD7-AC4604E51073}" srcOrd="5" destOrd="0" presId="urn:microsoft.com/office/officeart/2005/8/layout/cycle3"/>
    <dgm:cxn modelId="{0EF29372-D38E-4600-9DF3-D920FBBA7232}" type="presParOf" srcId="{101DCC7E-6B16-475E-ADD5-BA02823F329F}" destId="{D5C26631-EFBF-4216-8D78-3B8F6691F67C}" srcOrd="6" destOrd="0" presId="urn:microsoft.com/office/officeart/2005/8/layout/cycle3"/>
    <dgm:cxn modelId="{ABCE6B78-56C3-453D-9DB3-9363EE0A3A1C}" type="presParOf" srcId="{101DCC7E-6B16-475E-ADD5-BA02823F329F}" destId="{EA9897CD-A51E-4D56-8747-220AFC07DEF5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14EF8-8CAC-4F8D-B3A8-C837DA31F317}">
      <dsp:nvSpPr>
        <dsp:cNvPr id="0" name=""/>
        <dsp:cNvSpPr/>
      </dsp:nvSpPr>
      <dsp:spPr>
        <a:xfrm>
          <a:off x="1318751" y="0"/>
          <a:ext cx="1419341" cy="1266316"/>
        </a:xfrm>
        <a:prstGeom prst="trapezoid">
          <a:avLst>
            <a:gd name="adj" fmla="val 5339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Уникальные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 решения для бизнеса</a:t>
          </a:r>
          <a:endParaRPr lang="ru-RU" sz="1200" b="1" kern="1200" dirty="0"/>
        </a:p>
      </dsp:txBody>
      <dsp:txXfrm>
        <a:off x="1318751" y="0"/>
        <a:ext cx="1419341" cy="1266316"/>
      </dsp:txXfrm>
    </dsp:sp>
    <dsp:sp modelId="{F6FFFC2B-589B-462E-AB1F-34F7322108DF}">
      <dsp:nvSpPr>
        <dsp:cNvPr id="0" name=""/>
        <dsp:cNvSpPr/>
      </dsp:nvSpPr>
      <dsp:spPr>
        <a:xfrm>
          <a:off x="676140" y="1266316"/>
          <a:ext cx="2704563" cy="1266316"/>
        </a:xfrm>
        <a:prstGeom prst="trapezoid">
          <a:avLst>
            <a:gd name="adj" fmla="val 53394"/>
          </a:avLst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Профессиональные эксперты со всего мира</a:t>
          </a:r>
          <a:endParaRPr lang="ru-RU" sz="1200" b="1" kern="1200" dirty="0"/>
        </a:p>
      </dsp:txBody>
      <dsp:txXfrm>
        <a:off x="1149439" y="1266316"/>
        <a:ext cx="1757966" cy="1266316"/>
      </dsp:txXfrm>
    </dsp:sp>
    <dsp:sp modelId="{8BE1F6BE-5AC5-44A7-A296-3DF7C85E14B1}">
      <dsp:nvSpPr>
        <dsp:cNvPr id="0" name=""/>
        <dsp:cNvSpPr/>
      </dsp:nvSpPr>
      <dsp:spPr>
        <a:xfrm>
          <a:off x="0" y="2519754"/>
          <a:ext cx="4056845" cy="1266316"/>
        </a:xfrm>
        <a:prstGeom prst="trapezoid">
          <a:avLst>
            <a:gd name="adj" fmla="val 53394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Множество амбициозных бизнес-задач</a:t>
          </a:r>
          <a:endParaRPr lang="ru-RU" sz="1400" b="1" kern="1200" dirty="0"/>
        </a:p>
      </dsp:txBody>
      <dsp:txXfrm>
        <a:off x="709947" y="2519754"/>
        <a:ext cx="2636949" cy="1266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AAEF4-E5AC-4E90-9053-A47A4E9633E9}">
      <dsp:nvSpPr>
        <dsp:cNvPr id="0" name=""/>
        <dsp:cNvSpPr/>
      </dsp:nvSpPr>
      <dsp:spPr>
        <a:xfrm>
          <a:off x="2395218" y="-28789"/>
          <a:ext cx="4682635" cy="4682635"/>
        </a:xfrm>
        <a:prstGeom prst="circularArrow">
          <a:avLst>
            <a:gd name="adj1" fmla="val 5544"/>
            <a:gd name="adj2" fmla="val 330680"/>
            <a:gd name="adj3" fmla="val 14489685"/>
            <a:gd name="adj4" fmla="val 16965167"/>
            <a:gd name="adj5" fmla="val 575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2EFBD-BD74-4D6B-AEF7-419F5DF8E128}">
      <dsp:nvSpPr>
        <dsp:cNvPr id="0" name=""/>
        <dsp:cNvSpPr/>
      </dsp:nvSpPr>
      <dsp:spPr>
        <a:xfrm>
          <a:off x="3994139" y="1827"/>
          <a:ext cx="1484793" cy="7423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Клиент представляет стратегические цели бизнеса </a:t>
          </a:r>
          <a:endParaRPr lang="ru-RU" sz="1200" b="1" kern="1200" dirty="0"/>
        </a:p>
      </dsp:txBody>
      <dsp:txXfrm>
        <a:off x="4030380" y="38068"/>
        <a:ext cx="1412311" cy="669914"/>
      </dsp:txXfrm>
    </dsp:sp>
    <dsp:sp modelId="{3B2B62A3-46E5-4EC5-9403-5656BD3DA8CF}">
      <dsp:nvSpPr>
        <dsp:cNvPr id="0" name=""/>
        <dsp:cNvSpPr/>
      </dsp:nvSpPr>
      <dsp:spPr>
        <a:xfrm>
          <a:off x="5825816" y="2376414"/>
          <a:ext cx="1484793" cy="7423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Мы выявляем нерешённые задачи</a:t>
          </a:r>
          <a:endParaRPr lang="ru-RU" sz="1200" b="1" kern="1200" dirty="0"/>
        </a:p>
      </dsp:txBody>
      <dsp:txXfrm>
        <a:off x="5862057" y="2412655"/>
        <a:ext cx="1412311" cy="669914"/>
      </dsp:txXfrm>
    </dsp:sp>
    <dsp:sp modelId="{5A5757A3-5E30-44C4-B9C4-414B532EA1B2}">
      <dsp:nvSpPr>
        <dsp:cNvPr id="0" name=""/>
        <dsp:cNvSpPr/>
      </dsp:nvSpPr>
      <dsp:spPr>
        <a:xfrm>
          <a:off x="5567443" y="794542"/>
          <a:ext cx="1484793" cy="7423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Мы анализируем бизнес клиента</a:t>
          </a:r>
          <a:endParaRPr lang="ru-RU" sz="1200" b="1" kern="1200" dirty="0"/>
        </a:p>
      </dsp:txBody>
      <dsp:txXfrm>
        <a:off x="5603684" y="830783"/>
        <a:ext cx="1412311" cy="669914"/>
      </dsp:txXfrm>
    </dsp:sp>
    <dsp:sp modelId="{D2F2E6F4-3D83-4D8E-BF67-93425520042A}">
      <dsp:nvSpPr>
        <dsp:cNvPr id="0" name=""/>
        <dsp:cNvSpPr/>
      </dsp:nvSpPr>
      <dsp:spPr>
        <a:xfrm>
          <a:off x="4860544" y="3797794"/>
          <a:ext cx="1484793" cy="7423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Эксперты на сайте предлагают решения</a:t>
          </a:r>
          <a:endParaRPr lang="ru-RU" sz="1200" b="1" kern="1200" dirty="0"/>
        </a:p>
      </dsp:txBody>
      <dsp:txXfrm>
        <a:off x="4896785" y="3834035"/>
        <a:ext cx="1412311" cy="669914"/>
      </dsp:txXfrm>
    </dsp:sp>
    <dsp:sp modelId="{E321B8DB-227F-465C-9DD7-AC4604E51073}">
      <dsp:nvSpPr>
        <dsp:cNvPr id="0" name=""/>
        <dsp:cNvSpPr/>
      </dsp:nvSpPr>
      <dsp:spPr>
        <a:xfrm>
          <a:off x="3172512" y="3799622"/>
          <a:ext cx="1484793" cy="7423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Все предложения проходят </a:t>
          </a:r>
          <a:r>
            <a:rPr lang="ru-RU" sz="1100" b="1" kern="1200" dirty="0" err="1" smtClean="0"/>
            <a:t>модерацию</a:t>
          </a:r>
          <a:r>
            <a:rPr lang="ru-RU" sz="1100" b="1" kern="1200" dirty="0" smtClean="0"/>
            <a:t> на сайте</a:t>
          </a:r>
          <a:endParaRPr lang="ru-RU" sz="1100" b="1" kern="1200" dirty="0"/>
        </a:p>
      </dsp:txBody>
      <dsp:txXfrm>
        <a:off x="3208753" y="3835863"/>
        <a:ext cx="1412311" cy="669914"/>
      </dsp:txXfrm>
    </dsp:sp>
    <dsp:sp modelId="{D5C26631-EFBF-4216-8D78-3B8F6691F67C}">
      <dsp:nvSpPr>
        <dsp:cNvPr id="0" name=""/>
        <dsp:cNvSpPr/>
      </dsp:nvSpPr>
      <dsp:spPr>
        <a:xfrm>
          <a:off x="2047345" y="2443029"/>
          <a:ext cx="1484793" cy="7423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Клиент выбирает наиболее жизнеспособные решения</a:t>
          </a:r>
          <a:endParaRPr lang="ru-RU" sz="1100" b="1" kern="1200" dirty="0"/>
        </a:p>
      </dsp:txBody>
      <dsp:txXfrm>
        <a:off x="2083586" y="2479270"/>
        <a:ext cx="1412311" cy="669914"/>
      </dsp:txXfrm>
    </dsp:sp>
    <dsp:sp modelId="{EA9897CD-A51E-4D56-8747-220AFC07DEF5}">
      <dsp:nvSpPr>
        <dsp:cNvPr id="0" name=""/>
        <dsp:cNvSpPr/>
      </dsp:nvSpPr>
      <dsp:spPr>
        <a:xfrm>
          <a:off x="2432932" y="753665"/>
          <a:ext cx="1484793" cy="7423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Клиент реализует наилучшее решение  </a:t>
          </a:r>
          <a:endParaRPr lang="ru-RU" sz="1100" b="1" kern="1200" dirty="0"/>
        </a:p>
      </dsp:txBody>
      <dsp:txXfrm>
        <a:off x="2469173" y="789906"/>
        <a:ext cx="1412311" cy="669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5AC3E-DBE4-439C-90C0-B7D910FA3A20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395C2-53C2-46AB-A364-D0B5B9A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67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395C2-53C2-46AB-A364-D0B5B9A2FDB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69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78869" y="1860470"/>
            <a:ext cx="8641830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Эффективное </a:t>
            </a:r>
            <a:r>
              <a:rPr lang="ru-RU" sz="2800" dirty="0"/>
              <a:t>продвижение на рынке с помощью </a:t>
            </a:r>
            <a:r>
              <a:rPr lang="ru-RU" sz="2800" dirty="0" err="1" smtClean="0"/>
              <a:t>ОмниСтора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000" dirty="0" smtClean="0"/>
              <a:t>Универсальное </a:t>
            </a:r>
            <a:r>
              <a:rPr lang="ru-RU" sz="2000" dirty="0" err="1" smtClean="0"/>
              <a:t>краудсорсинговое</a:t>
            </a:r>
            <a:r>
              <a:rPr lang="ru-RU" sz="2000" dirty="0" smtClean="0"/>
              <a:t> агентство </a:t>
            </a:r>
            <a:r>
              <a:rPr lang="ru-RU" sz="2000" dirty="0" err="1"/>
              <a:t>OmniGrade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4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522" y="3412969"/>
            <a:ext cx="8153937" cy="9791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такое </a:t>
            </a:r>
            <a:r>
              <a:rPr lang="en-US" b="1" dirty="0" err="1" smtClean="0"/>
              <a:t>OmniGrade</a:t>
            </a:r>
            <a:r>
              <a:rPr lang="ru-RU" b="1" dirty="0" smtClean="0"/>
              <a:t>?</a:t>
            </a:r>
            <a:endParaRPr lang="ru-RU" b="1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02670120"/>
              </p:ext>
            </p:extLst>
          </p:nvPr>
        </p:nvGraphicFramePr>
        <p:xfrm>
          <a:off x="34491" y="2417803"/>
          <a:ext cx="4056845" cy="379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872317" y="2425151"/>
            <a:ext cx="74906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Платформа краудсорсинга </a:t>
            </a:r>
            <a:r>
              <a:rPr lang="en-US" b="1" dirty="0"/>
              <a:t>http://</a:t>
            </a:r>
            <a:r>
              <a:rPr lang="en-US" b="1" dirty="0" smtClean="0"/>
              <a:t>omni-v.com</a:t>
            </a:r>
            <a:r>
              <a:rPr lang="en-US" b="1" dirty="0"/>
              <a:t> </a:t>
            </a:r>
            <a:r>
              <a:rPr lang="ru-RU" b="1" dirty="0" smtClean="0"/>
              <a:t>обеспечивает:</a:t>
            </a:r>
          </a:p>
          <a:p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62222" y="3034309"/>
            <a:ext cx="59660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dirty="0"/>
              <a:t>нахождение наиболее эффективных решений самых сложных бизнес </a:t>
            </a:r>
            <a:r>
              <a:rPr lang="ru-RU" dirty="0" smtClean="0"/>
              <a:t>задач;</a:t>
            </a:r>
            <a:endParaRPr lang="ru-RU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dirty="0"/>
              <a:t>формирование группы сторонников компании, способных помогать ей в ее </a:t>
            </a:r>
            <a:r>
              <a:rPr lang="ru-RU" dirty="0" smtClean="0"/>
              <a:t>развитии;</a:t>
            </a:r>
            <a:endParaRPr lang="ru-RU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dirty="0"/>
              <a:t>сильный PR- и HR- </a:t>
            </a:r>
            <a:r>
              <a:rPr lang="ru-RU" dirty="0" smtClean="0"/>
              <a:t>эффект.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Картинки по запросу работа в команде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971" y="3267730"/>
            <a:ext cx="3322311" cy="156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72317" y="5087195"/>
            <a:ext cx="6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Что такое </a:t>
            </a:r>
            <a:r>
              <a:rPr lang="ru-RU" b="1" dirty="0" err="1" smtClean="0"/>
              <a:t>ОмниСтор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82939" y="5582862"/>
            <a:ext cx="6907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хранилище </a:t>
            </a:r>
            <a:r>
              <a:rPr lang="ru-RU" dirty="0"/>
              <a:t>ценных и уникальных призов для наших экспертов</a:t>
            </a:r>
          </a:p>
        </p:txBody>
      </p:sp>
    </p:spTree>
    <p:extLst>
      <p:ext uri="{BB962C8B-B14F-4D97-AF65-F5344CB8AC3E}">
        <p14:creationId xmlns:p14="http://schemas.microsoft.com/office/powerpoint/2010/main" val="22011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012" y="868736"/>
            <a:ext cx="10327513" cy="945073"/>
          </a:xfrm>
        </p:spPr>
        <p:txBody>
          <a:bodyPr/>
          <a:lstStyle/>
          <a:p>
            <a:pPr algn="ctr"/>
            <a:r>
              <a:rPr lang="ru-RU" b="1" dirty="0" err="1" smtClean="0"/>
              <a:t>Краудсорсинг</a:t>
            </a:r>
            <a:r>
              <a:rPr lang="ru-RU" b="1" dirty="0" smtClean="0"/>
              <a:t> для бизнеса использовали:</a:t>
            </a:r>
            <a:endParaRPr lang="ru-RU" b="1" dirty="0"/>
          </a:p>
        </p:txBody>
      </p:sp>
      <p:pic>
        <p:nvPicPr>
          <p:cNvPr id="4" name="Рисунок 3" descr="https://gra2175.expressions.syr.edu/wp-content/uploads/2012/02/Xerox-Logo-300x1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5" y="2373662"/>
            <a:ext cx="1870075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://upload.wikimedia.org/wikipedia/commons/thumb/8/8f/SAP-Logo.svg/743px-SAP-Log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06" y="2629249"/>
            <a:ext cx="13144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http://logosklad.ru/photo/logos/29/12673952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45" y="4131415"/>
            <a:ext cx="155416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Procter and Gamble Logo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543" y="3148805"/>
            <a:ext cx="166687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Pepsico 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273" y="5386336"/>
            <a:ext cx="26384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Unilever.sv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17" y="2501456"/>
            <a:ext cx="1350963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Nestlé.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651" y="4229048"/>
            <a:ext cx="2697163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http://fontmeme.com/images/Hyundai-Log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512" y="2780948"/>
            <a:ext cx="12827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IBM logo.sv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43" y="4522733"/>
            <a:ext cx="1481138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Картинки по запросу логотип фейсбук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713" y="5008397"/>
            <a:ext cx="1332137" cy="133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8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это работает?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284494"/>
              </p:ext>
            </p:extLst>
          </p:nvPr>
        </p:nvGraphicFramePr>
        <p:xfrm>
          <a:off x="799122" y="2210099"/>
          <a:ext cx="9473073" cy="4542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мы привлекаем экспертов?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852" y="2279562"/>
            <a:ext cx="11365500" cy="2194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Наши эксперты – это профессионалы в разных областях, вдохновлённые амбициозными целями наших клиентов. Наши международные эксперты на добровольных началах вступают в дискуссии и решают самые сложные задачи. Для поощрения их деятельности мы разработали систему вознаграждения</a:t>
            </a:r>
          </a:p>
          <a:p>
            <a:pPr marL="0" indent="0">
              <a:buNone/>
            </a:pPr>
            <a:r>
              <a:rPr lang="ru-RU" sz="2000" dirty="0" err="1" smtClean="0"/>
              <a:t>ОмниКоины</a:t>
            </a:r>
            <a:r>
              <a:rPr lang="ru-RU" sz="2000" dirty="0" smtClean="0"/>
              <a:t> – баллы, которыми можно расплачиваться в нашем виртуальном магазине </a:t>
            </a:r>
            <a:r>
              <a:rPr lang="ru-RU" sz="2000" dirty="0" err="1" smtClean="0"/>
              <a:t>ОмниСторе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 descr="Картинки по запросу моне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315" y="4785388"/>
            <a:ext cx="1467437" cy="182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магази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122" y="4465597"/>
            <a:ext cx="2332815" cy="219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3848" y="4785388"/>
            <a:ext cx="20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ОмниКоины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638300" y="5419933"/>
            <a:ext cx="834504" cy="0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47752" y="4762577"/>
            <a:ext cx="20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ОмниСтор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8152836" y="5437423"/>
            <a:ext cx="834504" cy="0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Картинки по запросу реклам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239" y="4362936"/>
            <a:ext cx="2950883" cy="264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780484"/>
            <a:ext cx="9560270" cy="1074073"/>
          </a:xfrm>
        </p:spPr>
        <p:txBody>
          <a:bodyPr/>
          <a:lstStyle/>
          <a:p>
            <a:pPr algn="ctr"/>
            <a:r>
              <a:rPr lang="ru-RU" b="1" dirty="0" smtClean="0"/>
              <a:t>Почему </a:t>
            </a:r>
            <a:r>
              <a:rPr lang="ru-RU" b="1" dirty="0" err="1" smtClean="0"/>
              <a:t>ОмниСтор</a:t>
            </a:r>
            <a:r>
              <a:rPr lang="ru-RU" b="1" dirty="0" smtClean="0"/>
              <a:t> – это уникальный магазин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642" y="2564863"/>
            <a:ext cx="9826583" cy="22518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ОмниСтор</a:t>
            </a:r>
            <a:r>
              <a:rPr lang="ru-RU" dirty="0" smtClean="0"/>
              <a:t> предлагает вознаграждения нашим уважаемым экспертам за их </a:t>
            </a:r>
            <a:r>
              <a:rPr lang="ru-RU" dirty="0" err="1" smtClean="0"/>
              <a:t>дейтельность</a:t>
            </a:r>
            <a:r>
              <a:rPr lang="ru-RU" dirty="0" smtClean="0"/>
              <a:t> в </a:t>
            </a:r>
            <a:r>
              <a:rPr lang="en-US" dirty="0" err="1" smtClean="0"/>
              <a:t>OmniGrade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Мы стремимся сделать лоты в </a:t>
            </a:r>
            <a:r>
              <a:rPr lang="ru-RU" dirty="0" err="1" smtClean="0"/>
              <a:t>ОмниСторе</a:t>
            </a:r>
            <a:r>
              <a:rPr lang="ru-RU" dirty="0" smtClean="0"/>
              <a:t> уникальными;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Это услуги, товары, </a:t>
            </a:r>
            <a:r>
              <a:rPr lang="ru-RU" dirty="0"/>
              <a:t>специально </a:t>
            </a:r>
            <a:r>
              <a:rPr lang="ru-RU" dirty="0" smtClean="0"/>
              <a:t>учрежденные эксклюзивные награды, от компаний, которые не возможно получить нигде кроме нашего </a:t>
            </a:r>
            <a:r>
              <a:rPr lang="ru-RU" dirty="0" err="1" smtClean="0"/>
              <a:t>ОмниСтора</a:t>
            </a:r>
            <a:r>
              <a:rPr lang="ru-RU" dirty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2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331" y="809469"/>
            <a:ext cx="9218951" cy="1079292"/>
          </a:xfrm>
        </p:spPr>
        <p:txBody>
          <a:bodyPr/>
          <a:lstStyle/>
          <a:p>
            <a:pPr algn="ctr"/>
            <a:r>
              <a:rPr lang="ru-RU" b="1" dirty="0" smtClean="0"/>
              <a:t>Зачем Вам присутствовать в </a:t>
            </a:r>
            <a:r>
              <a:rPr lang="ru-RU" b="1" dirty="0" err="1" smtClean="0"/>
              <a:t>ОмниСторе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329" y="2393638"/>
            <a:ext cx="9233229" cy="405213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Вы станете частью инновационного глобального проекта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Ваш бренд узнает интернациональная аудитория </a:t>
            </a:r>
            <a:r>
              <a:rPr lang="ru-RU" sz="2000" dirty="0"/>
              <a:t>социально активных </a:t>
            </a:r>
            <a:r>
              <a:rPr lang="ru-RU" sz="2000" dirty="0" smtClean="0"/>
              <a:t>людей;</a:t>
            </a:r>
          </a:p>
          <a:p>
            <a:r>
              <a:rPr lang="ru-RU" sz="2000" dirty="0" smtClean="0"/>
              <a:t>Мы разместим логотип Вашей компании, информацию о продукте на сайте </a:t>
            </a:r>
            <a:r>
              <a:rPr lang="en-US" sz="2000" dirty="0"/>
              <a:t>http://omni-v.com</a:t>
            </a:r>
            <a:r>
              <a:rPr lang="en-US" sz="2000" dirty="0" smtClean="0"/>
              <a:t>/</a:t>
            </a:r>
            <a:endParaRPr lang="ru-RU" sz="2000" dirty="0" smtClean="0"/>
          </a:p>
          <a:p>
            <a:r>
              <a:rPr lang="ru-RU" sz="2000" dirty="0" smtClean="0"/>
              <a:t>Мы опубликуем информацию о Вас в наших группах </a:t>
            </a:r>
            <a:r>
              <a:rPr lang="en-US" sz="2000" dirty="0"/>
              <a:t>https://</a:t>
            </a:r>
            <a:r>
              <a:rPr lang="en-US" sz="2000" dirty="0" smtClean="0"/>
              <a:t>www.facebook.com/omnigrade </a:t>
            </a:r>
            <a:r>
              <a:rPr lang="ru-RU" sz="2000" dirty="0" smtClean="0"/>
              <a:t>и </a:t>
            </a:r>
            <a:r>
              <a:rPr lang="en-US" sz="2000" dirty="0"/>
              <a:t>https://</a:t>
            </a:r>
            <a:r>
              <a:rPr lang="en-US" sz="2000" dirty="0" smtClean="0"/>
              <a:t>www.linkedin.com/groups/4479541/profile</a:t>
            </a:r>
            <a:endParaRPr lang="ru-RU" sz="2000" dirty="0" smtClean="0"/>
          </a:p>
          <a:p>
            <a:r>
              <a:rPr lang="ru-RU" sz="2000" dirty="0" smtClean="0"/>
              <a:t>Мы расскажем о Вас в нашем ежеквартальном </a:t>
            </a:r>
            <a:r>
              <a:rPr lang="en-US" sz="2000" dirty="0" smtClean="0"/>
              <a:t>Newsletter</a:t>
            </a:r>
            <a:r>
              <a:rPr lang="ru-RU" sz="2000" dirty="0" smtClean="0"/>
              <a:t>, который мы высылаем всем нашим международным партнёрам, экспертам и клиентам;</a:t>
            </a:r>
          </a:p>
          <a:p>
            <a:r>
              <a:rPr lang="ru-RU" sz="2000" dirty="0" smtClean="0"/>
              <a:t>Ваши расходы – это себестоимость нескольких единиц Вашего товара или услуги (количество Вы определяете сами).</a:t>
            </a:r>
          </a:p>
          <a:p>
            <a:endParaRPr lang="ru-RU" sz="2000" dirty="0" smtClean="0"/>
          </a:p>
          <a:p>
            <a:endParaRPr lang="en-US" sz="2000" dirty="0" smtClean="0"/>
          </a:p>
          <a:p>
            <a:endParaRPr lang="ru-RU" sz="2000" dirty="0"/>
          </a:p>
        </p:txBody>
      </p:sp>
      <p:pic>
        <p:nvPicPr>
          <p:cNvPr id="4102" name="Picture 6" descr="Картинки по запросу реклам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558" y="283876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046" y="947910"/>
            <a:ext cx="8761413" cy="706964"/>
          </a:xfrm>
        </p:spPr>
        <p:txBody>
          <a:bodyPr/>
          <a:lstStyle/>
          <a:p>
            <a:pPr algn="ctr"/>
            <a:r>
              <a:rPr lang="ru-RU" b="1" dirty="0"/>
              <a:t>Возможные идеи </a:t>
            </a:r>
            <a:r>
              <a:rPr lang="ru-RU" b="1" dirty="0" smtClean="0"/>
              <a:t>Вашего участия в </a:t>
            </a:r>
            <a:r>
              <a:rPr lang="ru-RU" b="1" dirty="0" err="1" smtClean="0"/>
              <a:t>Омнисторе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0004" y="2281528"/>
            <a:ext cx="10264463" cy="3423812"/>
          </a:xfrm>
        </p:spPr>
        <p:txBody>
          <a:bodyPr>
            <a:noAutofit/>
          </a:bodyPr>
          <a:lstStyle/>
          <a:p>
            <a:r>
              <a:rPr lang="ru-RU" dirty="0" smtClean="0"/>
              <a:t>товары </a:t>
            </a:r>
            <a:r>
              <a:rPr lang="ru-RU" dirty="0"/>
              <a:t>или услуги, которые производит Ваша компания</a:t>
            </a:r>
            <a:r>
              <a:rPr lang="ru-RU" dirty="0" smtClean="0"/>
              <a:t>;</a:t>
            </a:r>
            <a:endParaRPr lang="en-US" dirty="0"/>
          </a:p>
          <a:p>
            <a:r>
              <a:rPr lang="ru-RU" dirty="0" smtClean="0"/>
              <a:t>товары </a:t>
            </a:r>
            <a:r>
              <a:rPr lang="ru-RU" dirty="0"/>
              <a:t>или услуги Ваших </a:t>
            </a:r>
            <a:r>
              <a:rPr lang="ru-RU" dirty="0" smtClean="0"/>
              <a:t>партнеров;</a:t>
            </a:r>
            <a:endParaRPr lang="en-US" dirty="0"/>
          </a:p>
          <a:p>
            <a:r>
              <a:rPr lang="ru-RU" dirty="0" smtClean="0"/>
              <a:t>приглашения </a:t>
            </a:r>
            <a:r>
              <a:rPr lang="ru-RU" dirty="0"/>
              <a:t>на праздники, культурные или спортивные </a:t>
            </a:r>
            <a:r>
              <a:rPr lang="ru-RU" dirty="0" smtClean="0"/>
              <a:t>мероприятия;</a:t>
            </a:r>
            <a:endParaRPr lang="en-US" dirty="0"/>
          </a:p>
          <a:p>
            <a:r>
              <a:rPr lang="ru-RU" dirty="0" smtClean="0"/>
              <a:t>экскурсии </a:t>
            </a:r>
            <a:r>
              <a:rPr lang="ru-RU" dirty="0"/>
              <a:t>на производственные объекты Вашей </a:t>
            </a:r>
            <a:r>
              <a:rPr lang="ru-RU" dirty="0" smtClean="0"/>
              <a:t>компании;</a:t>
            </a:r>
            <a:endParaRPr lang="en-US" dirty="0"/>
          </a:p>
          <a:p>
            <a:r>
              <a:rPr lang="ru-RU" dirty="0" smtClean="0"/>
              <a:t>Ваши </a:t>
            </a:r>
            <a:r>
              <a:rPr lang="ru-RU" dirty="0"/>
              <a:t>корпоративные сувениры и памятные </a:t>
            </a:r>
            <a:r>
              <a:rPr lang="ru-RU" dirty="0" smtClean="0"/>
              <a:t>вещи;</a:t>
            </a:r>
            <a:endParaRPr lang="en-US" dirty="0"/>
          </a:p>
          <a:p>
            <a:r>
              <a:rPr lang="ru-RU" dirty="0" smtClean="0"/>
              <a:t>специальные </a:t>
            </a:r>
            <a:r>
              <a:rPr lang="ru-RU" dirty="0"/>
              <a:t>привилегии, связанные с Вашей деятельностью</a:t>
            </a:r>
            <a:br>
              <a:rPr lang="ru-RU" dirty="0"/>
            </a:br>
            <a:r>
              <a:rPr lang="ru-RU" dirty="0" smtClean="0"/>
              <a:t>и </a:t>
            </a:r>
            <a:r>
              <a:rPr lang="ru-RU" dirty="0"/>
              <a:t>т. д.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Если Вы хотите воспользоваться возможностями, которые открывает </a:t>
            </a:r>
            <a:r>
              <a:rPr lang="ru-RU" dirty="0" err="1"/>
              <a:t>ОмниСтор</a:t>
            </a:r>
            <a:r>
              <a:rPr lang="ru-RU" dirty="0"/>
              <a:t> для продвижения Вашей компании, но не уверены в выборе приза, мы с удовольствием примем участие в выработке такого решения.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4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Контакты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33928" y="2743200"/>
            <a:ext cx="9039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Чтобы стать поставщиком </a:t>
            </a:r>
            <a:r>
              <a:rPr lang="ru-RU" sz="2000" dirty="0" err="1" smtClean="0"/>
              <a:t>ОмниСтор</a:t>
            </a:r>
            <a:r>
              <a:rPr lang="ru-RU" sz="2000" dirty="0" smtClean="0"/>
              <a:t> напишите нам:</a:t>
            </a:r>
          </a:p>
          <a:p>
            <a:r>
              <a:rPr lang="en-US" sz="2000" dirty="0" smtClean="0"/>
              <a:t>chi_ny@omnigrade.com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33928" y="3569413"/>
            <a:ext cx="8394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 smtClean="0"/>
              <a:t>Чтобы войти </a:t>
            </a:r>
            <a:r>
              <a:rPr lang="ru-RU" altLang="ru-RU" sz="2000" dirty="0"/>
              <a:t>в экспертное сообщество или </a:t>
            </a:r>
            <a:r>
              <a:rPr lang="ru-RU" altLang="ru-RU" sz="2000" dirty="0" smtClean="0"/>
              <a:t>узнать </a:t>
            </a:r>
            <a:r>
              <a:rPr lang="ru-RU" altLang="ru-RU" sz="2000" dirty="0"/>
              <a:t>больше о возможностях </a:t>
            </a:r>
            <a:r>
              <a:rPr lang="ru-RU" altLang="ru-RU" sz="2000" dirty="0" err="1" smtClean="0"/>
              <a:t>ОмниСорсинга</a:t>
            </a:r>
            <a:r>
              <a:rPr lang="ru-RU" altLang="ru-RU" sz="2000" dirty="0"/>
              <a:t>, напишите </a:t>
            </a:r>
            <a:r>
              <a:rPr lang="ru-RU" altLang="ru-RU" sz="2000" dirty="0" smtClean="0"/>
              <a:t>нам:</a:t>
            </a:r>
          </a:p>
          <a:p>
            <a:r>
              <a:rPr lang="en-US" altLang="ru-RU" sz="2000" dirty="0" smtClean="0"/>
              <a:t>tre_mi@omnigrade.com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33928" y="4821431"/>
            <a:ext cx="83944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Присоединяйтесь к нам:</a:t>
            </a:r>
          </a:p>
          <a:p>
            <a:r>
              <a:rPr lang="en-US" sz="2000" dirty="0"/>
              <a:t>https://www.facebook.com/omnigrade </a:t>
            </a:r>
            <a:r>
              <a:rPr lang="ru-RU" sz="2000" dirty="0"/>
              <a:t>и </a:t>
            </a:r>
            <a:r>
              <a:rPr lang="en-US" sz="2000" dirty="0"/>
              <a:t>https://www.linkedin.com/groups/4479541/profile</a:t>
            </a: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404</Words>
  <Application>Microsoft Office PowerPoint</Application>
  <PresentationFormat>Широкоэкранный</PresentationFormat>
  <Paragraphs>60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Ион (конференц-зал)</vt:lpstr>
      <vt:lpstr>Презентация PowerPoint</vt:lpstr>
      <vt:lpstr>Что такое OmniGrade?</vt:lpstr>
      <vt:lpstr>Краудсорсинг для бизнеса использовали:</vt:lpstr>
      <vt:lpstr>Как это работает?</vt:lpstr>
      <vt:lpstr>Как мы привлекаем экспертов?</vt:lpstr>
      <vt:lpstr>Почему ОмниСтор – это уникальный магазин</vt:lpstr>
      <vt:lpstr>Зачем Вам присутствовать в ОмниСторе?</vt:lpstr>
      <vt:lpstr>Возможные идеи Вашего участия в Омнисторе</vt:lpstr>
      <vt:lpstr>Контакты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Котович</dc:creator>
  <cp:lastModifiedBy>Котович</cp:lastModifiedBy>
  <cp:revision>46</cp:revision>
  <dcterms:created xsi:type="dcterms:W3CDTF">2016-09-23T11:28:13Z</dcterms:created>
  <dcterms:modified xsi:type="dcterms:W3CDTF">2016-09-28T11:43:23Z</dcterms:modified>
</cp:coreProperties>
</file>